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212953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60585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807782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47685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55594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29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629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227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621056" y="607516"/>
            <a:ext cx="1420582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 العاشر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033263"/>
              </p:ext>
            </p:extLst>
          </p:nvPr>
        </p:nvGraphicFramePr>
        <p:xfrm>
          <a:off x="604838" y="1173956"/>
          <a:ext cx="10799420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ينظف الورود ويزيل البتلات التالفة والأوراق الخضراء الزائدة والأشواك من أغصان الزهرة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يُنفّذ خطوات العناية بالزهور وتخزينها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Calibri"/>
                        </a:rPr>
                        <a:t>تنظيف الزهور</a:t>
                      </a:r>
                    </a:p>
                    <a:p>
                      <a:pPr algn="ctr"/>
                      <a:endParaRPr lang="en-US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يُنسق الزهور والهدايا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470FA1C-70A5-2177-1828-356BE4904468}"/>
              </a:ext>
            </a:extLst>
          </p:cNvPr>
          <p:cNvSpPr txBox="1"/>
          <p:nvPr/>
        </p:nvSpPr>
        <p:spPr>
          <a:xfrm>
            <a:off x="7580672" y="2381879"/>
            <a:ext cx="421609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السؤال الأول : قم بترتيب خطوات تنظيف الزهور</a:t>
            </a:r>
            <a:endParaRPr kumimoji="0" lang="en-A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B91D80-ED29-86C6-C4C7-14F1D77633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34" y="3287481"/>
            <a:ext cx="2291950" cy="167250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175AA6E-F5A8-E1CE-9BE3-E2B54600C4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574" y="3266485"/>
            <a:ext cx="2291949" cy="17144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C12D4B4-F846-34F6-45ED-1BDF39FCFC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3278" y="3301841"/>
            <a:ext cx="2291948" cy="167914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B02CEF9-6F12-D7D7-07B4-A3BD40C319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91090" y="3252125"/>
            <a:ext cx="2291948" cy="17144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9B3B5FF-4FD1-9B48-438C-B957F95E4C10}"/>
              </a:ext>
            </a:extLst>
          </p:cNvPr>
          <p:cNvSpPr/>
          <p:nvPr/>
        </p:nvSpPr>
        <p:spPr>
          <a:xfrm>
            <a:off x="9871587" y="5270090"/>
            <a:ext cx="865239" cy="4139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CA0DB53-6E66-4179-F757-871BD17A0E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68549" y="5235164"/>
            <a:ext cx="883997" cy="42675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2B4116B-799B-A04B-F812-D240457E98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7253" y="5213041"/>
            <a:ext cx="883997" cy="42675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28133B0-E601-1111-39E7-DAE26C7C47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3175" y="5210583"/>
            <a:ext cx="883997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13473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AISHA ALRIYAMI</dc:creator>
  <cp:lastModifiedBy>AISHA ALRIYAMI</cp:lastModifiedBy>
  <cp:revision>1</cp:revision>
  <dcterms:created xsi:type="dcterms:W3CDTF">2024-07-11T11:10:47Z</dcterms:created>
  <dcterms:modified xsi:type="dcterms:W3CDTF">2024-07-11T11:21:32Z</dcterms:modified>
</cp:coreProperties>
</file>